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104" d="100"/>
          <a:sy n="104" d="100"/>
        </p:scale>
        <p:origin x="182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954B-FA37-4262-8D11-8A34E30E648B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3231" y="1241800"/>
            <a:ext cx="8237538" cy="2526634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en-US" altLang="ja-JP" sz="2400" i="1" dirty="0"/>
              <a:t> Name of First Author :</a:t>
            </a:r>
          </a:p>
          <a:p>
            <a:pPr eaLnBrk="1" hangingPunct="1"/>
            <a:r>
              <a:rPr lang="en-US" altLang="ja-JP" sz="2400" i="1" dirty="0">
                <a:highlight>
                  <a:srgbClr val="FFFF00"/>
                </a:highlight>
              </a:rPr>
              <a:t>XXXXXXXXXXXXXX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0" y="2346700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1331" y="3921163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B46A17-39D0-4F94-9E96-E6D533AAE4BB}"/>
              </a:ext>
            </a:extLst>
          </p:cNvPr>
          <p:cNvSpPr/>
          <p:nvPr/>
        </p:nvSpPr>
        <p:spPr>
          <a:xfrm>
            <a:off x="0" y="0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Form 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8B55A5-C86D-255A-A00D-06540A5E534C}"/>
              </a:ext>
            </a:extLst>
          </p:cNvPr>
          <p:cNvSpPr/>
          <p:nvPr/>
        </p:nvSpPr>
        <p:spPr>
          <a:xfrm>
            <a:off x="1703670" y="0"/>
            <a:ext cx="698709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COI status for oral presentation.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Disclose this slide as</a:t>
            </a:r>
            <a:r>
              <a:rPr lang="ja-JP" altLang="en-US" sz="21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the</a:t>
            </a:r>
            <a:r>
              <a:rPr lang="ja-JP" altLang="en-US" sz="21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2nd page of your presentation when you have no conflicts of interest to disclose. </a:t>
            </a:r>
            <a:endParaRPr lang="ja-JP" altLang="en-US" sz="21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1336378"/>
            <a:ext cx="7837488" cy="2474059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i="1" dirty="0"/>
              <a:t>Name of First Author :</a:t>
            </a:r>
            <a:br>
              <a:rPr lang="en-US" altLang="ja-JP" sz="2000" i="1" dirty="0"/>
            </a:br>
            <a:r>
              <a:rPr lang="en-US" altLang="ja-JP" sz="2000" i="1" dirty="0">
                <a:highlight>
                  <a:srgbClr val="FFFF00"/>
                </a:highlight>
              </a:rPr>
              <a:t>XXXXXXXXXX</a:t>
            </a:r>
            <a:br>
              <a:rPr lang="ja-JP" altLang="en-US" sz="2000" dirty="0"/>
            </a:br>
            <a:endParaRPr lang="en-US" altLang="ja-JP" sz="2000" b="1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997118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72253" y="23250"/>
            <a:ext cx="69979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COI status for oral presentation.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Disclose this slide as</a:t>
            </a:r>
            <a:r>
              <a:rPr lang="ja-JP" altLang="en-US" sz="21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the</a:t>
            </a:r>
            <a:r>
              <a:rPr lang="ja-JP" altLang="en-US" sz="21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ja-JP" sz="2100" dirty="0">
                <a:solidFill>
                  <a:srgbClr val="0070C0"/>
                </a:solidFill>
                <a:latin typeface="+mn-lt"/>
              </a:rPr>
              <a:t>2nd page of your presentation when you have conflicts of interest to disclose. </a:t>
            </a:r>
            <a:endParaRPr lang="ja-JP" altLang="en-US" sz="21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997118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4" y="249589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934479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E610AC-29D0-255B-F76F-6DCE705FA57E}"/>
              </a:ext>
            </a:extLst>
          </p:cNvPr>
          <p:cNvSpPr/>
          <p:nvPr/>
        </p:nvSpPr>
        <p:spPr>
          <a:xfrm>
            <a:off x="0" y="0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Form 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4363" y="3246438"/>
            <a:ext cx="7845425" cy="556724"/>
          </a:xfrm>
          <a:ln w="28575"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/>
              <a:t>COI Disclosure of First Author</a:t>
            </a:r>
            <a:r>
              <a:rPr lang="ja-JP" altLang="en-US" sz="2800" u="sng" dirty="0">
                <a:latin typeface="Arial" charset="0"/>
              </a:rPr>
              <a:t> </a:t>
            </a:r>
            <a:endParaRPr lang="en-US" altLang="ja-JP" sz="2800" u="sng" dirty="0">
              <a:latin typeface="Arial" charset="0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569226" y="1640165"/>
            <a:ext cx="78327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b="1" dirty="0"/>
              <a:t>The authors have no financial conflicts of interest to disclose concerning the presentation.</a:t>
            </a: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1373765" y="73234"/>
            <a:ext cx="53116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status for poster presentation.</a:t>
            </a:r>
          </a:p>
          <a:p>
            <a:pPr eaLnBrk="1" hangingPunct="1"/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COI status at the end of the poster.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1635" y="3803162"/>
            <a:ext cx="3989386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828169" y="3323627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724" y="375401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713346-6CFD-50A3-FEF4-18282801835E}"/>
              </a:ext>
            </a:extLst>
          </p:cNvPr>
          <p:cNvSpPr/>
          <p:nvPr/>
        </p:nvSpPr>
        <p:spPr>
          <a:xfrm>
            <a:off x="0" y="0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Form 2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0D3A8-71F2-7E89-D287-573773FF37E5}"/>
              </a:ext>
            </a:extLst>
          </p:cNvPr>
          <p:cNvSpPr txBox="1"/>
          <p:nvPr/>
        </p:nvSpPr>
        <p:spPr>
          <a:xfrm>
            <a:off x="537006" y="2784773"/>
            <a:ext cx="70368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  <a:latin typeface="+mn-lt"/>
              </a:rPr>
              <a:t>B: W</a:t>
            </a:r>
            <a:r>
              <a:rPr lang="en-US" altLang="ja-JP" sz="2400" dirty="0">
                <a:solidFill>
                  <a:srgbClr val="0070C0"/>
                </a:solidFill>
                <a:latin typeface="+mn-lt"/>
              </a:rPr>
              <a:t>hen you have conflicts of interest to disclose. 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3D5B8-F71B-9FA6-E591-9976AA01E533}"/>
              </a:ext>
            </a:extLst>
          </p:cNvPr>
          <p:cNvSpPr txBox="1"/>
          <p:nvPr/>
        </p:nvSpPr>
        <p:spPr>
          <a:xfrm>
            <a:off x="511174" y="1163456"/>
            <a:ext cx="70368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  <a:latin typeface="+mn-lt"/>
              </a:rPr>
              <a:t>A: W</a:t>
            </a:r>
            <a:r>
              <a:rPr lang="en-US" altLang="ja-JP" sz="2400" dirty="0">
                <a:solidFill>
                  <a:srgbClr val="0070C0"/>
                </a:solidFill>
                <a:latin typeface="+mn-lt"/>
              </a:rPr>
              <a:t>hen you have no conflicts of interest to disclose.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08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362</Words>
  <Application>Microsoft Office PowerPoint</Application>
  <PresentationFormat>画面に合わせる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 The Japanese Association of Cardiovascular Intervention and Therapeutics COI Disclosure　 Name of First Author : XXXXXXXXXX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Kawai Asami</cp:lastModifiedBy>
  <cp:revision>103</cp:revision>
  <cp:lastPrinted>2019-07-16T01:31:39Z</cp:lastPrinted>
  <dcterms:created xsi:type="dcterms:W3CDTF">2000-09-04T17:39:07Z</dcterms:created>
  <dcterms:modified xsi:type="dcterms:W3CDTF">2025-03-19T02:52:00Z</dcterms:modified>
</cp:coreProperties>
</file>