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0" r:id="rId2"/>
    <p:sldId id="261" r:id="rId3"/>
    <p:sldId id="262" r:id="rId4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 showGuides="1">
      <p:cViewPr varScale="1">
        <p:scale>
          <a:sx n="104" d="100"/>
          <a:sy n="104" d="100"/>
        </p:scale>
        <p:origin x="1824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325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8332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825" y="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5" y="4720985"/>
            <a:ext cx="4991091" cy="447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197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825" y="944197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85D5B65E-65D0-4575-ABD9-A3A24C53BA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8941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1961AD-A5DB-4D92-8A69-ECECBACBECE0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A56BF1-F4D6-45CB-AAA9-9B6948662A85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13954B-FA37-4262-8D11-8A34E30E648B}" type="slidenum">
              <a:rPr lang="en-US" altLang="ja-JP" smtClean="0">
                <a:latin typeface="Times New Roman" charset="0"/>
              </a:rPr>
              <a:pPr>
                <a:defRPr/>
              </a:pPr>
              <a:t>3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1DD32-DFD7-42E7-B6B6-B6ACB95577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5615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6596D-34C2-46C1-B374-7E8C8A479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790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E0FE5-9DA5-4637-A876-5A3E2F0AD8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247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F054F-1C24-48D3-A525-F2780EAE86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430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0DB30-7CFA-4C4B-A45A-C34B3F879A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222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D01A4-A245-4769-A827-8EBD2216A4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03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6BD98-A520-44B0-8075-1CAD1BD4DB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169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9D2D3-DB0B-4D59-BE2D-0BB4FD81FA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81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5FC1F-3F6F-4B26-98F8-045A01F297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862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33983-CA7D-4EBE-ADD7-91749E7969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947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6B77B-CD39-441D-A9A2-0A40282407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816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EC23A5-9354-4C2C-BBB3-BF187FB13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53231" y="1241800"/>
            <a:ext cx="8237538" cy="2526634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ja-JP" sz="3200" dirty="0"/>
              <a:t>The Japanese Association of</a:t>
            </a:r>
            <a:br>
              <a:rPr lang="en-US" altLang="ja-JP" sz="3200" dirty="0"/>
            </a:br>
            <a:r>
              <a:rPr lang="en-US" altLang="ja-JP" sz="3200" dirty="0"/>
              <a:t>Cardiovascular Intervention and Therapeutics</a:t>
            </a:r>
            <a:br>
              <a:rPr lang="en-US" altLang="ja-JP" sz="3200" b="1" dirty="0">
                <a:latin typeface="Arial" charset="0"/>
              </a:rPr>
            </a:br>
            <a:r>
              <a:rPr lang="en-US" altLang="ja-JP" dirty="0"/>
              <a:t>COI Disclosure</a:t>
            </a:r>
            <a:r>
              <a:rPr lang="ja-JP" altLang="en-US" sz="1600" dirty="0">
                <a:latin typeface="Arial" charset="0"/>
              </a:rPr>
              <a:t>　</a:t>
            </a:r>
            <a:br>
              <a:rPr lang="en-US" altLang="ja-JP" sz="2400" i="1" dirty="0"/>
            </a:br>
            <a:r>
              <a:rPr lang="en-US" altLang="ja-JP" sz="2400" i="1" dirty="0"/>
              <a:t> Name of First Author :</a:t>
            </a:r>
          </a:p>
          <a:p>
            <a:pPr eaLnBrk="1" hangingPunct="1"/>
            <a:r>
              <a:rPr lang="en-US" altLang="ja-JP" sz="2400" i="1" dirty="0">
                <a:highlight>
                  <a:srgbClr val="FFFF00"/>
                </a:highlight>
              </a:rPr>
              <a:t>XXXXXXXXXXXXXX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190" y="2346700"/>
            <a:ext cx="1906958" cy="11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491331" y="3921163"/>
            <a:ext cx="81994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000" dirty="0">
                <a:latin typeface="+mn-lt"/>
              </a:rPr>
              <a:t>The authors have no financial conflicts of interest to disclose concerning the presentation.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5B46A17-39D0-4F94-9E96-E6D533AAE4BB}"/>
              </a:ext>
            </a:extLst>
          </p:cNvPr>
          <p:cNvSpPr/>
          <p:nvPr/>
        </p:nvSpPr>
        <p:spPr>
          <a:xfrm>
            <a:off x="0" y="0"/>
            <a:ext cx="1665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ja-JP" dirty="0">
                <a:latin typeface="HGP創英角ｺﾞｼｯｸUB" pitchFamily="50" charset="-128"/>
                <a:ea typeface="HGP創英角ｺﾞｼｯｸUB" pitchFamily="50" charset="-128"/>
              </a:rPr>
              <a:t>Form </a:t>
            </a:r>
            <a:r>
              <a:rPr kumimoji="0"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１－</a:t>
            </a:r>
            <a:r>
              <a:rPr kumimoji="0" lang="en-US" altLang="ja-JP" dirty="0">
                <a:latin typeface="HGP創英角ｺﾞｼｯｸUB" pitchFamily="50" charset="-128"/>
                <a:ea typeface="HGP創英角ｺﾞｼｯｸUB" pitchFamily="50" charset="-128"/>
              </a:rPr>
              <a:t>A</a:t>
            </a:r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38B55A5-C86D-255A-A00D-06540A5E534C}"/>
              </a:ext>
            </a:extLst>
          </p:cNvPr>
          <p:cNvSpPr/>
          <p:nvPr/>
        </p:nvSpPr>
        <p:spPr>
          <a:xfrm>
            <a:off x="1703670" y="0"/>
            <a:ext cx="6987099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en-US" altLang="ja-JP" sz="2100" dirty="0">
                <a:solidFill>
                  <a:srgbClr val="0070C0"/>
                </a:solidFill>
                <a:latin typeface="+mn-lt"/>
              </a:rPr>
              <a:t>COI status for oral presentation.</a:t>
            </a:r>
          </a:p>
          <a:p>
            <a:pPr eaLnBrk="1" hangingPunct="1">
              <a:buFont typeface="Arial" charset="0"/>
              <a:buNone/>
            </a:pPr>
            <a:r>
              <a:rPr lang="en-US" altLang="ja-JP" sz="2100" dirty="0">
                <a:solidFill>
                  <a:srgbClr val="0070C0"/>
                </a:solidFill>
                <a:latin typeface="+mn-lt"/>
              </a:rPr>
              <a:t>Disclose this slide as</a:t>
            </a:r>
            <a:r>
              <a:rPr lang="ja-JP" altLang="en-US" sz="2100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ja-JP" sz="2100" dirty="0">
                <a:solidFill>
                  <a:srgbClr val="0070C0"/>
                </a:solidFill>
                <a:latin typeface="+mn-lt"/>
              </a:rPr>
              <a:t>the</a:t>
            </a:r>
            <a:r>
              <a:rPr lang="ja-JP" altLang="en-US" sz="2100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ja-JP" sz="2100" dirty="0">
                <a:solidFill>
                  <a:srgbClr val="0070C0"/>
                </a:solidFill>
                <a:latin typeface="+mn-lt"/>
              </a:rPr>
              <a:t>2nd page of your presentation when you have no conflicts of interest to disclose. </a:t>
            </a:r>
            <a:endParaRPr lang="ja-JP" altLang="en-US" sz="2100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3250" y="1336378"/>
            <a:ext cx="7837488" cy="2474059"/>
          </a:xfr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ja-JP" dirty="0"/>
              <a:t> </a:t>
            </a:r>
            <a:r>
              <a:rPr lang="en-US" altLang="ja-JP" sz="3200" dirty="0"/>
              <a:t>The Japanese Association of</a:t>
            </a:r>
            <a:br>
              <a:rPr lang="en-US" altLang="ja-JP" sz="3200" dirty="0"/>
            </a:br>
            <a:r>
              <a:rPr lang="en-US" altLang="ja-JP" sz="3200" dirty="0"/>
              <a:t>Cardiovascular Intervention and Therapeutics</a:t>
            </a:r>
            <a:br>
              <a:rPr lang="en-US" altLang="ja-JP" sz="3200" b="1" dirty="0">
                <a:latin typeface="Arial" charset="0"/>
              </a:rPr>
            </a:br>
            <a:r>
              <a:rPr lang="en-US" altLang="ja-JP" dirty="0"/>
              <a:t>COI Disclosure</a:t>
            </a:r>
            <a:r>
              <a:rPr lang="ja-JP" altLang="en-US" sz="1400" b="1" dirty="0">
                <a:latin typeface="Arial" charset="0"/>
              </a:rPr>
              <a:t>　</a:t>
            </a:r>
            <a:br>
              <a:rPr lang="en-US" altLang="ja-JP" sz="2000" b="1" i="1" dirty="0"/>
            </a:br>
            <a:r>
              <a:rPr lang="en-US" altLang="ja-JP" sz="2000" i="1" dirty="0"/>
              <a:t>Name of First Author :</a:t>
            </a:r>
            <a:br>
              <a:rPr lang="en-US" altLang="ja-JP" sz="2000" i="1" dirty="0"/>
            </a:br>
            <a:r>
              <a:rPr lang="en-US" altLang="ja-JP" sz="2000" i="1" dirty="0">
                <a:highlight>
                  <a:srgbClr val="FFFF00"/>
                </a:highlight>
              </a:rPr>
              <a:t>XXXXXXXXXX</a:t>
            </a:r>
            <a:br>
              <a:rPr lang="ja-JP" altLang="en-US" sz="2000" dirty="0"/>
            </a:br>
            <a:endParaRPr lang="en-US" altLang="ja-JP" sz="2000" b="1" i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231635" y="3997118"/>
            <a:ext cx="3989386" cy="2600418"/>
          </a:xfrm>
        </p:spPr>
        <p:txBody>
          <a:bodyPr/>
          <a:lstStyle/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Consultation fees: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stock ownership/profit: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patent fees: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remuneration for lecture: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manuscript fees: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trust research/joint research funds: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scholarship fund: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Affiliation with Endowed Department: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Other remuneration such as gifts:</a:t>
            </a:r>
            <a:endParaRPr lang="en-US" altLang="ja-JP" sz="1500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672253" y="23250"/>
            <a:ext cx="699794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en-US" altLang="ja-JP" sz="2100" dirty="0">
                <a:solidFill>
                  <a:srgbClr val="0070C0"/>
                </a:solidFill>
                <a:latin typeface="+mn-lt"/>
              </a:rPr>
              <a:t>COI status for oral presentation.</a:t>
            </a:r>
          </a:p>
          <a:p>
            <a:pPr eaLnBrk="1" hangingPunct="1">
              <a:buFont typeface="Arial" charset="0"/>
              <a:buNone/>
            </a:pPr>
            <a:r>
              <a:rPr lang="en-US" altLang="ja-JP" sz="2100" dirty="0">
                <a:solidFill>
                  <a:srgbClr val="0070C0"/>
                </a:solidFill>
                <a:latin typeface="+mn-lt"/>
              </a:rPr>
              <a:t>Disclose this slide as</a:t>
            </a:r>
            <a:r>
              <a:rPr lang="ja-JP" altLang="en-US" sz="2100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ja-JP" sz="2100" dirty="0">
                <a:solidFill>
                  <a:srgbClr val="0070C0"/>
                </a:solidFill>
                <a:latin typeface="+mn-lt"/>
              </a:rPr>
              <a:t>the</a:t>
            </a:r>
            <a:r>
              <a:rPr lang="ja-JP" altLang="en-US" sz="2100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altLang="ja-JP" sz="2100" dirty="0">
                <a:solidFill>
                  <a:srgbClr val="0070C0"/>
                </a:solidFill>
                <a:latin typeface="+mn-lt"/>
              </a:rPr>
              <a:t>2nd page of your presentation when you have conflicts of interest to disclose. </a:t>
            </a:r>
            <a:endParaRPr lang="ja-JP" altLang="en-US" sz="21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950504" y="3997118"/>
            <a:ext cx="3204227" cy="2600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yes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pharmaceuticals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endParaRPr lang="en-US" altLang="ja-JP" sz="1500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4" y="2495891"/>
            <a:ext cx="1906958" cy="11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角丸四角形 6"/>
          <p:cNvSpPr/>
          <p:nvPr/>
        </p:nvSpPr>
        <p:spPr>
          <a:xfrm>
            <a:off x="6808787" y="3934479"/>
            <a:ext cx="1958181" cy="17797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dirty="0">
                <a:solidFill>
                  <a:srgbClr val="FF0000"/>
                </a:solidFill>
              </a:rPr>
              <a:t>If “yes”, give the name of company/organization. There is no need to disclose the amount.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0E610AC-29D0-255B-F76F-6DCE705FA57E}"/>
              </a:ext>
            </a:extLst>
          </p:cNvPr>
          <p:cNvSpPr/>
          <p:nvPr/>
        </p:nvSpPr>
        <p:spPr>
          <a:xfrm>
            <a:off x="0" y="0"/>
            <a:ext cx="16722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ja-JP" dirty="0">
                <a:latin typeface="HGP創英角ｺﾞｼｯｸUB" pitchFamily="50" charset="-128"/>
                <a:ea typeface="HGP創英角ｺﾞｼｯｸUB" pitchFamily="50" charset="-128"/>
              </a:rPr>
              <a:t>Form </a:t>
            </a:r>
            <a:r>
              <a:rPr kumimoji="0"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１－</a:t>
            </a:r>
            <a:r>
              <a:rPr kumimoji="0" lang="en-US" altLang="ja-JP" dirty="0">
                <a:latin typeface="HGP創英角ｺﾞｼｯｸUB" pitchFamily="50" charset="-128"/>
                <a:ea typeface="HGP創英角ｺﾞｼｯｸUB" pitchFamily="50" charset="-128"/>
              </a:rPr>
              <a:t>B</a:t>
            </a:r>
            <a:endParaRPr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>
          <a:xfrm>
            <a:off x="614363" y="3246438"/>
            <a:ext cx="7845425" cy="556724"/>
          </a:xfrm>
          <a:ln w="28575">
            <a:noFill/>
          </a:ln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u="sng" dirty="0"/>
              <a:t>COI Disclosure of First Author</a:t>
            </a:r>
            <a:r>
              <a:rPr lang="ja-JP" altLang="en-US" sz="2800" u="sng" dirty="0">
                <a:latin typeface="Arial" charset="0"/>
              </a:rPr>
              <a:t> </a:t>
            </a:r>
            <a:endParaRPr lang="en-US" altLang="ja-JP" sz="2800" u="sng" dirty="0">
              <a:latin typeface="Arial" charset="0"/>
            </a:endParaRPr>
          </a:p>
        </p:txBody>
      </p:sp>
      <p:sp>
        <p:nvSpPr>
          <p:cNvPr id="2052" name="正方形/長方形 6"/>
          <p:cNvSpPr>
            <a:spLocks noChangeArrowheads="1"/>
          </p:cNvSpPr>
          <p:nvPr/>
        </p:nvSpPr>
        <p:spPr bwMode="auto">
          <a:xfrm>
            <a:off x="569226" y="1640165"/>
            <a:ext cx="7832725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500" b="1" dirty="0"/>
              <a:t>The authors have no financial conflicts of interest to disclose concerning the presentation.</a:t>
            </a:r>
          </a:p>
        </p:txBody>
      </p:sp>
      <p:sp>
        <p:nvSpPr>
          <p:cNvPr id="10" name="正方形/長方形 3"/>
          <p:cNvSpPr>
            <a:spLocks noChangeArrowheads="1"/>
          </p:cNvSpPr>
          <p:nvPr/>
        </p:nvSpPr>
        <p:spPr bwMode="auto">
          <a:xfrm>
            <a:off x="1373765" y="73234"/>
            <a:ext cx="531163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 status for poster presentation.</a:t>
            </a:r>
          </a:p>
          <a:p>
            <a:pPr eaLnBrk="1" hangingPunct="1"/>
            <a:r>
              <a:rPr lang="en-US" altLang="ja-JP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Disclose COI status at the end of the poster.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231635" y="3803162"/>
            <a:ext cx="3989386" cy="2600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Consultation fees:</a:t>
            </a: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stock ownership/profit: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patent fees: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remuneration for lecture: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manuscript fees: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trust research/joint research funds:</a:t>
            </a:r>
            <a:endParaRPr lang="ja-JP" altLang="en-US" sz="150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scholarship fund: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Affiliation with Endowed Department:</a:t>
            </a:r>
            <a:endParaRPr lang="ja-JP" altLang="en-US" sz="150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</a:t>
            </a:r>
            <a:r>
              <a:rPr lang="en-US" altLang="ja-JP" sz="15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Other remuneration such as gifts:</a:t>
            </a:r>
            <a:endParaRPr lang="en-US" altLang="ja-JP" sz="1500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3950504" y="3803162"/>
            <a:ext cx="3204227" cy="2600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yes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pharmaceuticals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endParaRPr lang="en-US" altLang="ja-JP" sz="1500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6828169" y="3323627"/>
            <a:ext cx="1958181" cy="17797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dirty="0">
                <a:solidFill>
                  <a:srgbClr val="FF0000"/>
                </a:solidFill>
              </a:rPr>
              <a:t>If “yes”, give the name of company/organization. There is no need to disclose the amount.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7724" y="375401"/>
            <a:ext cx="1689244" cy="1000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C713346-6CFD-50A3-FEF4-18282801835E}"/>
              </a:ext>
            </a:extLst>
          </p:cNvPr>
          <p:cNvSpPr/>
          <p:nvPr/>
        </p:nvSpPr>
        <p:spPr>
          <a:xfrm>
            <a:off x="0" y="0"/>
            <a:ext cx="1138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ja-JP" dirty="0">
                <a:latin typeface="HGP創英角ｺﾞｼｯｸUB" pitchFamily="50" charset="-128"/>
                <a:ea typeface="HGP創英角ｺﾞｼｯｸUB" pitchFamily="50" charset="-128"/>
              </a:rPr>
              <a:t>Form 2</a:t>
            </a:r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90D3A8-71F2-7E89-D287-573773FF37E5}"/>
              </a:ext>
            </a:extLst>
          </p:cNvPr>
          <p:cNvSpPr txBox="1"/>
          <p:nvPr/>
        </p:nvSpPr>
        <p:spPr>
          <a:xfrm>
            <a:off x="537006" y="2784773"/>
            <a:ext cx="70368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70C0"/>
                </a:solidFill>
                <a:latin typeface="+mn-lt"/>
              </a:rPr>
              <a:t>B: W</a:t>
            </a:r>
            <a:r>
              <a:rPr lang="en-US" altLang="ja-JP" sz="2400" dirty="0">
                <a:solidFill>
                  <a:srgbClr val="0070C0"/>
                </a:solidFill>
                <a:latin typeface="+mn-lt"/>
              </a:rPr>
              <a:t>hen you have conflicts of interest to disclose. </a:t>
            </a:r>
            <a:endParaRPr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B3D5B8-F71B-9FA6-E591-9976AA01E533}"/>
              </a:ext>
            </a:extLst>
          </p:cNvPr>
          <p:cNvSpPr txBox="1"/>
          <p:nvPr/>
        </p:nvSpPr>
        <p:spPr>
          <a:xfrm>
            <a:off x="511174" y="1163456"/>
            <a:ext cx="70368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70C0"/>
                </a:solidFill>
                <a:latin typeface="+mn-lt"/>
              </a:rPr>
              <a:t>A: W</a:t>
            </a:r>
            <a:r>
              <a:rPr lang="en-US" altLang="ja-JP" sz="2400" dirty="0">
                <a:solidFill>
                  <a:srgbClr val="0070C0"/>
                </a:solidFill>
                <a:latin typeface="+mn-lt"/>
              </a:rPr>
              <a:t>hen you have no conflicts of interest to disclose. 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5086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653</TotalTime>
  <Words>362</Words>
  <Application>Microsoft Office PowerPoint</Application>
  <PresentationFormat>画面に合わせる (4:3)</PresentationFormat>
  <Paragraphs>58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HGPｺﾞｼｯｸM</vt:lpstr>
      <vt:lpstr>HGP創英角ｺﾞｼｯｸUB</vt:lpstr>
      <vt:lpstr>Arial</vt:lpstr>
      <vt:lpstr>Calibri</vt:lpstr>
      <vt:lpstr>Times New Roman</vt:lpstr>
      <vt:lpstr>Office テーマ</vt:lpstr>
      <vt:lpstr>PowerPoint プレゼンテーション</vt:lpstr>
      <vt:lpstr> The Japanese Association of Cardiovascular Intervention and Therapeutics COI Disclosure　 Name of First Author : XXXXXXXXXX 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Kawai Asami</cp:lastModifiedBy>
  <cp:revision>103</cp:revision>
  <cp:lastPrinted>2019-07-16T01:31:39Z</cp:lastPrinted>
  <dcterms:created xsi:type="dcterms:W3CDTF">2000-09-04T17:39:07Z</dcterms:created>
  <dcterms:modified xsi:type="dcterms:W3CDTF">2025-03-19T02:52:00Z</dcterms:modified>
</cp:coreProperties>
</file>