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0F68D-A7B9-B3A3-7497-88F78823F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D8D74B-FD64-65F7-D17A-A97BA79ED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4C536-88D0-293E-6DB0-52A78D42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7FF287-607C-2C85-74B5-699E0785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39B42E-7DDE-C37D-0131-F4CB3D864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30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8C0C5-DB68-A7F2-E8D7-B46F5744A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57A0F1-B55E-AAB5-22F4-1BF48808B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228A1-EFCA-5310-5AA5-822B142F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552DE0-4F68-BDB1-26EE-8FB34BD5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601D7-282D-7C7C-3454-E4E310C7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17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CBCD39-0F4A-765D-3D91-F51D2447E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9DB727-DB79-434E-B5AD-702947406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1B6D18-7137-1CEA-C2A7-814984D9B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623B38-B8FE-D85C-635A-56FEA587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FCE96-0663-2751-1DA3-6A721F57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83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D6FB1-83C1-310C-8912-C94CB9765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F7F89C-50F7-E549-9B9A-B42B91B34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1F2620-2AA2-4F08-BF50-FAE914DE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913CC4-7E09-C9AF-952C-245EF0DB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875507-AA7D-BDC3-849A-F7614A3C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8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7E5A3-7456-B7B9-5DBD-E719932B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EBA705-98C0-47CA-D8A5-18BFF0C26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8B2638-10E0-5F04-D195-FCF637EC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5E7B2-AAFA-9E5D-F3D7-8DFF1852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88C97F-02A6-8764-1BE7-F336C250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26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5B2A4-52FB-6F70-6C48-64DD8559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996E24-1950-B13D-CA6F-51F17A42B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F18BC2-2995-FC6A-6EED-DF2C230FF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A89DE8-2B75-6CAF-A9F6-4F493744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9A0807-F562-4591-15CD-405E78C5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D9529F-412B-CF16-5DB9-3620853C1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03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A5225-663C-12F0-A431-4F355A9E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0075ED-F684-6EDA-B511-9E9938653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699A96-2AF1-280A-0437-036D7246E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27B93C-2604-F2CA-9B5B-0D5631E29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7E53B5-457D-1D20-BBD5-C80584E89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D3397E-4BD7-059E-3EAF-3276910D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C77CC6-C8ED-11EC-8C5D-C24A19B4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E38BCD-31BB-C4EC-C589-A693A428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7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7C9CC-0A9D-8E6D-9FA1-B6E2130E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F7437A-F005-9B12-03C9-E4244522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7F2C8E1-B7A2-50D0-E72E-112150511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CF0D7A-ED98-4069-DA16-1BBF3344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13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8ED6F3-AF7F-6D99-F2D6-BE6C34702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E5C3EF-ECDC-C39F-AF69-EE743BE4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E79611-2E8C-1072-93EA-6CF25965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4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F611C-561C-A889-15B2-B14720BC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9603B8-A725-55F1-9682-F22CD3F03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49DA91-555D-4629-E3AE-9937FDCBE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6DB386-B439-461F-8093-F1229277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FD5C38-3BCD-2393-32FA-724E77F5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EFF7F-A362-C465-783C-FB5039DC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87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214C9-3E4B-2934-F7C3-1D8EC341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B10BA0-8D90-91D7-3DC9-A9F1E1054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4F0AEE-B2D8-BE32-ABB6-26E7832A5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B337FE-2BAF-E844-A7E4-4FDFBA58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449E48-333F-965A-4C6B-4AD8D3E1C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9BFC30-2DC8-27C2-8AFF-B01369C3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29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CD9F390-CE9C-010E-674F-FEA5329C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650CE0-AEDF-7C45-808E-91EA287CC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918EC-FAE8-A3C1-F789-6E125F7EC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095DC-3DAD-4A50-A2AC-F21048907266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2BD1C8-D6A4-46A5-A209-850BDC1EA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CA0ACE-AB85-3CE5-0AD2-F476F1B0A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37BA5-8CEA-4589-AFE5-475A5C43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レーム 27">
            <a:extLst>
              <a:ext uri="{FF2B5EF4-FFF2-40B4-BE49-F238E27FC236}">
                <a16:creationId xmlns:a16="http://schemas.microsoft.com/office/drawing/2014/main" id="{D418FF4F-3FED-6864-FCDE-4872884F1DE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6035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BE8153CF-2D13-3677-C7D7-3418154AC02E}"/>
              </a:ext>
            </a:extLst>
          </p:cNvPr>
          <p:cNvSpPr/>
          <p:nvPr userDrawn="1"/>
        </p:nvSpPr>
        <p:spPr>
          <a:xfrm>
            <a:off x="0" y="6208858"/>
            <a:ext cx="11101052" cy="73883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弦 20">
            <a:extLst>
              <a:ext uri="{FF2B5EF4-FFF2-40B4-BE49-F238E27FC236}">
                <a16:creationId xmlns:a16="http://schemas.microsoft.com/office/drawing/2014/main" id="{4D195DB7-56EF-C97E-CE8E-C90DF65F9EB4}"/>
              </a:ext>
            </a:extLst>
          </p:cNvPr>
          <p:cNvSpPr/>
          <p:nvPr userDrawn="1"/>
        </p:nvSpPr>
        <p:spPr>
          <a:xfrm rot="15663724">
            <a:off x="9787551" y="5421852"/>
            <a:ext cx="1616497" cy="3275585"/>
          </a:xfrm>
          <a:prstGeom prst="chord">
            <a:avLst>
              <a:gd name="adj1" fmla="val 17203072"/>
              <a:gd name="adj2" fmla="val 554055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5E876A07-08C8-82AA-30B1-F46B54DCAD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4068" y="49096"/>
            <a:ext cx="6935638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36000" rIns="0" bIns="36000">
            <a:spAutoFit/>
          </a:bodyPr>
          <a:lstStyle/>
          <a:p>
            <a:pPr defTabSz="762000"/>
            <a:r>
              <a:rPr lang="en-US" altLang="ja-JP" sz="1600" b="0" dirty="0">
                <a:solidFill>
                  <a:schemeClr val="bg1"/>
                </a:solidFill>
                <a:latin typeface="Arial" panose="020B0604020202020204" pitchFamily="34" charset="0"/>
                <a:ea typeface="小塚ゴシック Pro H" pitchFamily="34" charset="-128"/>
                <a:cs typeface="Arial" panose="020B0604020202020204" pitchFamily="34" charset="0"/>
              </a:rPr>
              <a:t>CVIT2025</a:t>
            </a:r>
            <a:r>
              <a:rPr lang="ja-JP" altLang="en-US" sz="1600" b="0" dirty="0">
                <a:solidFill>
                  <a:schemeClr val="bg1"/>
                </a:solidFill>
                <a:latin typeface="Arial" panose="020B0604020202020204" pitchFamily="34" charset="0"/>
                <a:ea typeface="小塚ゴシック Pro H" pitchFamily="34" charset="-128"/>
                <a:cs typeface="Arial" panose="020B0604020202020204" pitchFamily="34" charset="0"/>
              </a:rPr>
              <a:t>　第</a:t>
            </a:r>
            <a:r>
              <a:rPr lang="en-US" altLang="ja-JP" sz="1600" b="0" dirty="0">
                <a:solidFill>
                  <a:schemeClr val="bg1"/>
                </a:solidFill>
                <a:latin typeface="Arial" panose="020B0604020202020204" pitchFamily="34" charset="0"/>
                <a:ea typeface="小塚ゴシック Pro H" pitchFamily="34" charset="-128"/>
                <a:cs typeface="Arial" panose="020B0604020202020204" pitchFamily="34" charset="0"/>
              </a:rPr>
              <a:t>33</a:t>
            </a:r>
            <a:r>
              <a:rPr lang="ja-JP" altLang="en-US" sz="1600" b="0" dirty="0">
                <a:solidFill>
                  <a:schemeClr val="bg1"/>
                </a:solidFill>
                <a:latin typeface="Arial" panose="020B0604020202020204" pitchFamily="34" charset="0"/>
                <a:ea typeface="小塚ゴシック Pro H" pitchFamily="34" charset="-128"/>
                <a:cs typeface="Arial" panose="020B0604020202020204" pitchFamily="34" charset="0"/>
              </a:rPr>
              <a:t>回日本心血管インターベンション治療学会</a:t>
            </a:r>
            <a:endParaRPr lang="en-US" altLang="ja-JP" sz="16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小塚ゴシック Pro H" pitchFamily="34" charset="-128"/>
              <a:cs typeface="Arial" panose="020B0604020202020204" pitchFamily="34" charset="0"/>
            </a:endParaRPr>
          </a:p>
        </p:txBody>
      </p:sp>
      <p:sp>
        <p:nvSpPr>
          <p:cNvPr id="7" name="涙形 6">
            <a:extLst>
              <a:ext uri="{FF2B5EF4-FFF2-40B4-BE49-F238E27FC236}">
                <a16:creationId xmlns:a16="http://schemas.microsoft.com/office/drawing/2014/main" id="{A647C39D-DC0F-6AA9-0A67-0C893C067AB4}"/>
              </a:ext>
            </a:extLst>
          </p:cNvPr>
          <p:cNvSpPr/>
          <p:nvPr userDrawn="1"/>
        </p:nvSpPr>
        <p:spPr>
          <a:xfrm rot="10800000">
            <a:off x="1348" y="6217484"/>
            <a:ext cx="680948" cy="649142"/>
          </a:xfrm>
          <a:prstGeom prst="teardrop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6AF1062-1706-E708-7401-68A9DCAEEB6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55994" y="6320526"/>
            <a:ext cx="928722" cy="46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5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130DE2-E40C-0086-80DE-0A02F9E12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013"/>
            <a:ext cx="10515600" cy="1325563"/>
          </a:xfrm>
        </p:spPr>
        <p:txBody>
          <a:bodyPr/>
          <a:lstStyle/>
          <a:p>
            <a:endParaRPr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C6E46-4AD0-ACA1-2C96-8E5351F6B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11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Kawai Asami</dc:creator>
  <cp:lastModifiedBy>Kawai Asami</cp:lastModifiedBy>
  <cp:revision>7</cp:revision>
  <cp:lastPrinted>2025-06-30T01:50:53Z</cp:lastPrinted>
  <dcterms:created xsi:type="dcterms:W3CDTF">2025-06-28T06:50:31Z</dcterms:created>
  <dcterms:modified xsi:type="dcterms:W3CDTF">2025-06-30T01:58:01Z</dcterms:modified>
</cp:coreProperties>
</file>